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 ai auzit că Mesia a venit</a:t>
            </a:r>
            <a:br/>
            <a:r>
              <a:t>Așa cum s-a spus despre El în Cuvânt</a:t>
            </a:r>
            <a:br/>
            <a:r>
              <a:t>În lumea de chin și dureri S-a născut</a:t>
            </a:r>
            <a:br/>
            <a:r>
              <a:t>S-aducă viață pe-ntregul pământ.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Căci Mielul de jertfă junghiat</a:t>
            </a:r>
            <a:br/>
            <a:r>
              <a:t>Prin sângele Lui ne-a spălat</a:t>
            </a:r>
            <a:br/>
            <a:r>
              <a:t>De orice păcat și dureri</a:t>
            </a:r>
            <a:br/>
            <a:r>
              <a:t>El ne-a izbăvit.</a:t>
            </a:r>
            <a:br/>
            <a:r>
              <a:t>Salvarea în lume-a venit</a:t>
            </a:r>
            <a:br/>
            <a:r>
              <a:t>Prin al Tatălui Fiu iubit</a:t>
            </a:r>
            <a:br/>
            <a:r>
              <a:t>Și doar prin Isus Cel jertfit</a:t>
            </a:r>
            <a:br/>
            <a:r>
              <a:t>Poți fi mântuit!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Profeții-n vechimi au spus de Mesia</a:t>
            </a:r>
            <a:br/>
            <a:r>
              <a:t>Ca om al durerii văzut de Isaia</a:t>
            </a:r>
            <a:br/>
            <a:r>
              <a:t>Căci El a venit să-mi poarte povara</a:t>
            </a:r>
            <a:br/>
            <a:r>
              <a:t>Și-al lumii păcat să-l poată spăla.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Deci prietene nu descuraja</a:t>
            </a:r>
            <a:br/>
            <a:r>
              <a:t>Ci ridică-ți ochii azi la jertfa Sa</a:t>
            </a:r>
            <a:br/>
            <a:r>
              <a:t>Noi lege-am călcat dar moartea a plătit</a:t>
            </a:r>
            <a:br/>
            <a:r>
              <a:t>Și viață ne-a dat prin Mielul jertfit.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